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8/26/2019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8/26/2019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8/26/2019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8/26/2019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4.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571604" y="3429000"/>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a:t>
            </a:r>
            <a:r>
              <a:rPr lang="en-US" sz="2000" dirty="0" smtClean="0">
                <a:solidFill>
                  <a:srgbClr val="0077AA"/>
                </a:solidFill>
                <a:latin typeface="Liberation Mono"/>
              </a:rPr>
              <a:t>[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22603</TotalTime>
  <Words>32637</Words>
  <Application>Microsoft Office PowerPoint</Application>
  <PresentationFormat>On-screen Show (4:3)</PresentationFormat>
  <Paragraphs>4271</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4471</cp:revision>
  <dcterms:created xsi:type="dcterms:W3CDTF">2015-10-09T06:09:34Z</dcterms:created>
  <dcterms:modified xsi:type="dcterms:W3CDTF">2019-08-26T01:47:46Z</dcterms:modified>
</cp:coreProperties>
</file>